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ms-powerpoint.presentation.macroEnabled.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5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705200-DE26-44E8-BB74-D1FE37BE8F30}" type="datetimeFigureOut">
              <a:rPr lang="id-ID" smtClean="0"/>
              <a:pPr/>
              <a:t>01/01/2004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3461DD0-2826-4D68-A0A2-5DBD4538AEEE}"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05200-DE26-44E8-BB74-D1FE37BE8F30}" type="datetimeFigureOut">
              <a:rPr lang="id-ID" smtClean="0"/>
              <a:pPr/>
              <a:t>01/01/2004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61DD0-2826-4D68-A0A2-5DBD4538AEEE}"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a:t> KEHIDUPAN SOSIAL DAN KEAGAMAAN KAWASAN KUMUH KAMPUNG PEMULUNG</a:t>
            </a:r>
            <a:r>
              <a:rPr lang="id-ID" dirty="0"/>
              <a:t/>
            </a:r>
            <a:br>
              <a:rPr lang="id-ID" dirty="0"/>
            </a:br>
            <a:r>
              <a:rPr lang="id-ID" b="1" dirty="0"/>
              <a:t>KOTA BANDAR LAMPUNG</a:t>
            </a:r>
            <a:r>
              <a:rPr lang="id-ID" dirty="0"/>
              <a:t/>
            </a:r>
            <a:br>
              <a:rPr lang="id-ID" dirty="0"/>
            </a:br>
            <a:endParaRPr lang="id-ID" dirty="0"/>
          </a:p>
        </p:txBody>
      </p:sp>
      <p:sp>
        <p:nvSpPr>
          <p:cNvPr id="3" name="Subtitle 2"/>
          <p:cNvSpPr>
            <a:spLocks noGrp="1"/>
          </p:cNvSpPr>
          <p:nvPr>
            <p:ph type="subTitle" idx="1"/>
          </p:nvPr>
        </p:nvSpPr>
        <p:spPr/>
        <p:txBody>
          <a:bodyPr/>
          <a:lstStyle/>
          <a:p>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smtClean="0"/>
              <a:t>Begitu pula dengan kehidupan beragama mereka nampak tidak terlihat baik dari ibadah keseharian apalagi untuk bergabung dengan masyarakat lain berjamaah di masjid atau di musholla yang ada disekitar kawasan kumuh tersebut.</a:t>
            </a:r>
            <a:endParaRPr lang="id-ID"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smtClean="0"/>
              <a:t>Orientasi kehidupan masyarakat tersebut adalah bagaimana dapat membawa pulang hasil “mulung” sehingga bisa di sortir dan dapat dijual kembali. Begitu pula bagi keluarga lain yang tidak ikut memulung mereka memilih hasil “mulung” dibersihkan sehingga layak dijual dengan alasan barang yang dijual dengan kondisi bersih dan tidak cacat maka nilai jualnya tinggi dari harga standar.</a:t>
            </a:r>
            <a:endParaRPr lang="id-ID"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smtClean="0"/>
              <a:t>Dari kesibukan mereka maka untuk bergabung atau menyatu dengan masyarakat lain tidak ada. Begitu pula dengan keagamaan, mereka tidak perduli pentingnya ibadah dalam kehidupan mereka hingga ada yang tidak mengerjkan sholat ada juga yang tidak mengetahui tentang ibadah wajib</a:t>
            </a:r>
            <a:endParaRPr lang="id-ID"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smtClean="0"/>
              <a:t>Hal ini memprihtinkan sekali karena pola pikir yang tidak maju dan hanya pola pikir berorientasi “uang” dan “hasil” sehingga kehidupan mereka baik kehidupan sosial dan agama tertinggal. Inipun luput dari perhatian para tokoh baik tokoh masyarakat begitu pula tokoh agama. </a:t>
            </a:r>
            <a:endParaRPr lang="id-ID"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smtClean="0"/>
              <a:t>Perubahan ini memang meresahkan tetapi yang terpenting bagaimana perubahan sosial itu diangkat menjadi sebuah kesadaran. Setiap transformasi sering dimulai dari keresahan yang positif dan akan menjadi basis kesadaran potensial dalam menegakkan tatanan baru yang lebih baik, termasuk di dalamnya tatanan moral dan tatanan sosial keagamaan</a:t>
            </a:r>
            <a:endParaRPr lang="id-ID"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smtClean="0"/>
              <a:t>Dalam suasana seperti itu terjadi konflik antara kepentingan bersama (cooperate values control) dan kepentingan individu (personal autonomy) namun dalam proses elienasi yaitu ketentraman dan kepuasan rohani dan spiritual melalui agama yang pada gilirannya akan membentuk prilaku khas terhadap persoalan sosial keagaman.</a:t>
            </a:r>
          </a:p>
          <a:p>
            <a:endParaRPr lang="id-ID"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smtClean="0"/>
              <a:t>Sejalan dengan permasalahan yang ada, corak atau visi keagamaan yang perlu ditekankan kepada mereka adalah bahwa agama tidak hanya bersemangat membangun kerajaan di akhirat, sehingga agama menjadi pelarian semu tetapi harus juga memberi motivasi (emansipatoris), agama bukan hanya menekankan penyelamat individu (individu solvation) tetapi agama membawa penyelamat sosial ( social solvation) karena itu agama bagi mereka ditanamkan untuk mampu mengintegrasikan nilai etnik antar kesalehan individu dan ketaqwaan sosial.</a:t>
            </a:r>
          </a:p>
          <a:p>
            <a:endParaRPr lang="id-ID"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b="1" dirty="0" smtClean="0"/>
              <a:t>RUMUSAN MASALAH</a:t>
            </a:r>
            <a:endParaRPr lang="id-ID" sz="2400" dirty="0" smtClean="0"/>
          </a:p>
          <a:p>
            <a:r>
              <a:rPr lang="de-LU" sz="2400" dirty="0" smtClean="0"/>
              <a:t>Dari latar belakang masalah di atas, Adapun yang menjadi identifikasi masalah adalah sebagai berikut:</a:t>
            </a:r>
            <a:endParaRPr lang="id-ID" sz="2400" dirty="0" smtClean="0"/>
          </a:p>
          <a:p>
            <a:pPr lvl="0">
              <a:buNone/>
            </a:pPr>
            <a:r>
              <a:rPr lang="id-ID" sz="2400" dirty="0" smtClean="0"/>
              <a:t>1.  Bagaimana kehidupan sosial masyarakat kawasan kumuh kampung pemulung di kota Bandar lampung</a:t>
            </a:r>
          </a:p>
          <a:p>
            <a:pPr lvl="0">
              <a:buNone/>
            </a:pPr>
            <a:r>
              <a:rPr lang="id-ID" sz="2400" dirty="0" smtClean="0"/>
              <a:t>2.  Bagaimana kehidupan agama masyarakat kawasan kumuh kampung pemulung di Kota bandar lampung</a:t>
            </a:r>
          </a:p>
          <a:p>
            <a:pPr>
              <a:buNone/>
            </a:pPr>
            <a:r>
              <a:rPr lang="id-ID" sz="2400" dirty="0" smtClean="0"/>
              <a:t>3.  Bagaimana Pola </a:t>
            </a:r>
            <a:r>
              <a:rPr lang="id-ID" sz="2400" dirty="0" smtClean="0"/>
              <a:t>Komunikasi kehidupan </a:t>
            </a:r>
            <a:r>
              <a:rPr lang="id-ID" sz="2400" dirty="0" smtClean="0"/>
              <a:t>sosial keagamaan kawasan kumuh kampung pemulung di kota Bandar lampung</a:t>
            </a:r>
            <a:endParaRPr lang="id-ID"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b="1" dirty="0" smtClean="0"/>
              <a:t>METODOLOGI</a:t>
            </a:r>
            <a:endParaRPr lang="id-ID" sz="2400" dirty="0" smtClean="0"/>
          </a:p>
          <a:p>
            <a:r>
              <a:rPr lang="id-ID" sz="2400" dirty="0" smtClean="0"/>
              <a:t>Penelitian ini menggunakan pendekatan Kualitatif yaitu berorientasi pada penjelasan data deskriptif yang alamiah (natural) dari objek yang diteliti dengan mengarahkan pendekatan-pendekatannya pada latar dan objek tersebut secara alamiah dan holistik (utuh dan menyeluruh).</a:t>
            </a:r>
            <a:endParaRPr lang="id-ID"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smtClean="0"/>
              <a:t>Dalam penelitian ini yang menjadi subjek penelitian adalah masyarakat kawasan kumuh kampung pemulung kota Bandar Lampung yang terletak di kel gunungsulah yang berjumlah 32 </a:t>
            </a:r>
            <a:r>
              <a:rPr lang="id-ID" sz="2400" dirty="0" smtClean="0"/>
              <a:t>KK. Kemudian </a:t>
            </a:r>
            <a:r>
              <a:rPr lang="id-ID" sz="2400" dirty="0" smtClean="0"/>
              <a:t>penelitian ini dibantu beberapa orang informan sebagai pelengkap data yaitu dari masyarakat-masyarakat sekitar mereka.</a:t>
            </a:r>
          </a:p>
          <a:p>
            <a:endParaRPr lang="id-ID"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a:t>Provinsi Lampung mempunyai “icon” kota “tapis berseri” yang artinya provinsi lampung adalah provinsi yang peduli dengan lingkungan bersih, rapi dan tertata dengan baik dan indah. Dari icon tersebut maka provinsi Lampung pernah mendapatkan penghargaan salah satu provinsi yang bersih, rapi dan tertata dengan baik dan indah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000" dirty="0" smtClean="0"/>
              <a:t>Berdasarkan ketentuan dalam penelitian kualitatif, informan penelitian tidak dipilih secara acak  </a:t>
            </a:r>
            <a:r>
              <a:rPr lang="id-ID" sz="2000" i="1" dirty="0" smtClean="0"/>
              <a:t>(probability sampling)</a:t>
            </a:r>
            <a:r>
              <a:rPr lang="id-ID" sz="2000" dirty="0" smtClean="0"/>
              <a:t>, melainkan ditentukan dengan menetapkan secara langsung (purposif) sesuai prinsip yang berlaku, yaitu:</a:t>
            </a:r>
          </a:p>
          <a:p>
            <a:pPr lvl="0">
              <a:buNone/>
            </a:pPr>
            <a:r>
              <a:rPr lang="id-ID" sz="2000" dirty="0" smtClean="0"/>
              <a:t>1.   Kesesuaian </a:t>
            </a:r>
            <a:r>
              <a:rPr lang="id-ID" sz="2000" i="1" dirty="0" smtClean="0"/>
              <a:t>(Appropriateness)</a:t>
            </a:r>
            <a:endParaRPr lang="id-ID" sz="2000" dirty="0" smtClean="0"/>
          </a:p>
          <a:p>
            <a:r>
              <a:rPr lang="id-ID" sz="2000" dirty="0" smtClean="0"/>
              <a:t>Informan ditentukan berdasarkan pengetahuan yang dimiliki berkaitan dengan topik dan tujuan penelitian yang dilakukan.</a:t>
            </a:r>
          </a:p>
          <a:p>
            <a:pPr lvl="0">
              <a:buNone/>
            </a:pPr>
            <a:r>
              <a:rPr lang="id-ID" sz="2000" dirty="0" smtClean="0"/>
              <a:t>2.    Kecukupan </a:t>
            </a:r>
            <a:r>
              <a:rPr lang="id-ID" sz="2000" i="1" dirty="0" smtClean="0"/>
              <a:t>( Adequacy)</a:t>
            </a:r>
            <a:endParaRPr lang="id-ID" sz="2000" dirty="0" smtClean="0"/>
          </a:p>
          <a:p>
            <a:r>
              <a:rPr lang="id-ID" sz="2000" dirty="0" smtClean="0"/>
              <a:t>Informan yang dipilih secara kuat memenuhi kategori-kategori yang terkait dengan penelitian seperti: pendidikan, jabatan, pengalaman dan lain-lain</a:t>
            </a:r>
            <a:endParaRPr lang="id-ID"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r>
              <a:rPr lang="id-ID" dirty="0" smtClean="0"/>
              <a:t>Hasil Penelitian</a:t>
            </a:r>
          </a:p>
          <a:p>
            <a:pPr marL="514350" indent="-514350">
              <a:buAutoNum type="arabicPeriod"/>
            </a:pPr>
            <a:r>
              <a:rPr lang="id-ID" dirty="0" smtClean="0"/>
              <a:t>Kehidupan sosial</a:t>
            </a:r>
          </a:p>
          <a:p>
            <a:pPr marL="514350" lvl="0" indent="474663">
              <a:buNone/>
            </a:pPr>
            <a:r>
              <a:rPr lang="id-ID" dirty="0" smtClean="0"/>
              <a:t>a. </a:t>
            </a:r>
            <a:r>
              <a:rPr lang="id-ID" b="1" dirty="0" smtClean="0"/>
              <a:t>Keadaan lingkungan sekitar</a:t>
            </a:r>
            <a:endParaRPr lang="id-ID" dirty="0" smtClean="0"/>
          </a:p>
          <a:p>
            <a:pPr marL="514350" indent="474663">
              <a:buNone/>
            </a:pPr>
            <a:r>
              <a:rPr lang="id-ID" dirty="0" smtClean="0"/>
              <a:t>Tapak kawasan yang akan didesain ini pemukiman padat penduduk yang berada Satu wilayah kumuh yang berada di kota Bandar lampung yang berada di Kecamatan wayhalim di Kelurahn Gunung Sulah. Kawasan H. Achmad adalah 1 RT yang masyarakatnya berprofesi pemulung dan sebagian kecil pengamen dan pengemis. Menariknya masyarakat di sekitar H. Achmad adalah masyarakat pemukiman elit dan di sebelah kanan nya adalah pemukiman masyarakat home industri yaitu makanan, industri tahu, tempe dan mie</a:t>
            </a:r>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masyarakat H. Achmad adalah masyarakat pendatang yang ingin menjadi buruh pada sentra - sentra home industri tersebut, yang akhirnya sebagian anggota keluarganya menjadi pemulung untuk membantu menopang kehidupan keluarga karena dengan menjadi buruh industri makanan tidak mencukupi. </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kawasan H Achmad merupakan tanah kosong yang belum dibangun oleh pemiliknya, sehingga bangunan bangunan yang ada adalah terbuat dari semi permanen, sempit dan penuh dengan hasil memulung yang akan disortis sebelum di jual pada agen penjualnya.</a:t>
            </a:r>
          </a:p>
          <a:p>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Menariknya lagi adalah kelurahan gunung sulah adalah salah satu kelurahan yang terpilih oleh BKKBN sebagai kampung KB, namun disisi lain ada satu RT merupakan kawasan yang memprihatinkan</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lvl="0"/>
            <a:r>
              <a:rPr lang="id-ID" dirty="0" smtClean="0"/>
              <a:t>b</a:t>
            </a:r>
            <a:r>
              <a:rPr lang="id-ID" dirty="0" smtClean="0"/>
              <a:t>. </a:t>
            </a:r>
            <a:r>
              <a:rPr lang="id-ID" b="1" dirty="0" smtClean="0"/>
              <a:t>Kegiatan keseharian</a:t>
            </a:r>
            <a:endParaRPr lang="id-ID" dirty="0" smtClean="0"/>
          </a:p>
          <a:p>
            <a:pPr marL="901700" indent="-901700"/>
            <a:r>
              <a:rPr lang="id-ID" dirty="0" smtClean="0"/>
              <a:t>Kebiasaan </a:t>
            </a:r>
            <a:r>
              <a:rPr lang="id-ID" dirty="0" smtClean="0"/>
              <a:t>masyarakat yang suka berkumpul menjadi sorotan utama masyarakat kawasan H Achmd ini. Mulai dari anak-anak sampai orang dewasa suka berkumpul untuk melakukan interaksi. Kegiatan yang mereka lakukan juga cukup beragam, misalnya suami memulung, istri buruh industri, anak mensortis hasil memulung, adapula anak yang menjadi pengamen dan mengemis. Kesibukan ini nampak pada pagi hari hingga petang. Sore harinya mereka nampak berkerumun antara kelompok mereka.</a:t>
            </a:r>
          </a:p>
          <a:p>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Mereka sulit untuk mendapatkan pekerjaan memadai di kota. Pada akhirnya mereka mengerjakan pekerjaan apa saja asal dapat mempertahankan kelangsungan hidup mereka. Penghasilan mereka rendah dan penuh ketidakpastian. Mereka inilah yang termasuk golongan miskin di kota. </a:t>
            </a:r>
          </a:p>
          <a:p>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Kehidupan mereka yang tergolong miskin tersebut merupakan masalah sosial akibat terjadinya ketidakcukupan materi atau uang untuk memenuhi kebutuhan hidup mereka, termasuk biaya pendidikan dan tempat bermukim</a:t>
            </a:r>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c</a:t>
            </a:r>
            <a:r>
              <a:rPr lang="id-ID" dirty="0" smtClean="0"/>
              <a:t>. </a:t>
            </a:r>
            <a:r>
              <a:rPr lang="id-ID" b="1" dirty="0" smtClean="0"/>
              <a:t>Hubungan sosial kemasyarakatan</a:t>
            </a:r>
            <a:endParaRPr lang="id-ID" dirty="0" smtClean="0"/>
          </a:p>
          <a:p>
            <a:pPr lvl="1">
              <a:buNone/>
            </a:pPr>
            <a:r>
              <a:rPr lang="id-ID" dirty="0" smtClean="0"/>
              <a:t>	Tidak adanya waktu yang cukup untuk berinteraksi dengan warga lain yang akhirnya hubungan antar warga tidak terjalin baik dalam arti tidak saling mengenal. Walaupun demikian warga H. Achmad saling berinteraksi antar kelompok mereka </a:t>
            </a:r>
            <a:endParaRPr lang="id-ID"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lvl="0"/>
            <a:r>
              <a:rPr lang="id-ID" b="1" dirty="0" smtClean="0"/>
              <a:t>2. Kehidupan </a:t>
            </a:r>
            <a:r>
              <a:rPr lang="id-ID" b="1" dirty="0" smtClean="0"/>
              <a:t>Keagamaan kawasan kumuh</a:t>
            </a:r>
            <a:endParaRPr lang="id-ID" dirty="0" smtClean="0"/>
          </a:p>
          <a:p>
            <a:pPr lvl="0"/>
            <a:r>
              <a:rPr lang="id-ID" dirty="0" smtClean="0"/>
              <a:t>a</a:t>
            </a:r>
            <a:r>
              <a:rPr lang="id-ID" dirty="0" smtClean="0"/>
              <a:t>. </a:t>
            </a:r>
            <a:r>
              <a:rPr lang="id-ID" b="1" dirty="0" smtClean="0"/>
              <a:t>Aktifitas </a:t>
            </a:r>
            <a:r>
              <a:rPr lang="id-ID" b="1" dirty="0" smtClean="0"/>
              <a:t>Keagamaan</a:t>
            </a:r>
          </a:p>
          <a:p>
            <a:pPr lvl="1">
              <a:buNone/>
            </a:pPr>
            <a:r>
              <a:rPr lang="id-ID" b="1" dirty="0" smtClean="0"/>
              <a:t>    </a:t>
            </a:r>
            <a:r>
              <a:rPr lang="id-ID" dirty="0" smtClean="0"/>
              <a:t>Masyarakat </a:t>
            </a:r>
            <a:r>
              <a:rPr lang="id-ID" dirty="0" smtClean="0"/>
              <a:t>di kelurahan Gunung Sulah mayoritas beragama Islam. Menurut data kependudukan yang ditemukan  menunjukkan  sebagian besar warga kelurahan Gunung Sulah beragama Islam. Tapi tidak bisa dinyatakan seluruh warga masyarakat beragama Islam. Ada sebagian kecil  warga masyarakat desa yang beragama non- Islam berjumlah sekitar 1 %.</a:t>
            </a:r>
          </a:p>
          <a:p>
            <a:pPr lvl="1">
              <a:buNone/>
            </a:pPr>
            <a:endParaRPr lang="id-ID" dirty="0" smtClean="0"/>
          </a:p>
          <a:p>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a:t>Pengembangan kota ditandai dengan tumbuhnya kawasan permukiman, namun demikian daerah pinggiran belum terlihat jelas ciri perkotaannya. slogan “</a:t>
            </a:r>
            <a:r>
              <a:rPr lang="id-ID" sz="2400" i="1" dirty="0"/>
              <a:t>Tapis Berseri” (Tertib</a:t>
            </a:r>
            <a:r>
              <a:rPr lang="id-ID" sz="2400" dirty="0"/>
              <a:t>, </a:t>
            </a:r>
            <a:r>
              <a:rPr lang="id-ID" sz="2400" i="1" dirty="0"/>
              <a:t>Aman</a:t>
            </a:r>
            <a:r>
              <a:rPr lang="id-ID" sz="2400" dirty="0"/>
              <a:t>, </a:t>
            </a:r>
            <a:r>
              <a:rPr lang="id-ID" sz="2400" i="1" dirty="0"/>
              <a:t>Patuh, Iman, Sejahtera, Bersih, Sehat, Rapih,</a:t>
            </a:r>
            <a:r>
              <a:rPr lang="id-ID" sz="2400" dirty="0"/>
              <a:t> dan </a:t>
            </a:r>
            <a:r>
              <a:rPr lang="id-ID" sz="2400" i="1" dirty="0"/>
              <a:t>Indah</a:t>
            </a:r>
            <a:r>
              <a:rPr lang="id-ID" sz="2400" dirty="0"/>
              <a:t>) merupakan sebuah visi yang merupakan harapan besar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smtClean="0"/>
              <a:t>Aktifitas keagamaan warga H Achamd belum terlihat baik, menurut tokoh agama Yursal mengatakan untuk sholat berjamaah kami jarang sekali berkumpul di mungkinkan warga di sana masih sibuk dengan urusan pekerjaannya, jangankan waktu sholat maghrib yang merupakan waktu istirahat dalam segala pekerjaan mereka, waktu sholat djuhur, ashar kami tidak pernah bertemu, namun untuk sholat idul fitri dan sholat idul adha ada sebagian warga yang datang untuk mengikuti sholat ied, </a:t>
            </a:r>
            <a:endParaRPr lang="id-ID"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waktu sholat jumat ada sebagian yang mengikuti tapi kemungkinan sebagian warga ada yang berjamaah di tempat lain karena mereka biasanya pulang sore atau menjelang maghrib, untuk warga lainnya kami tidak mengetahui. </a:t>
            </a:r>
          </a:p>
          <a:p>
            <a:endParaRPr lang="id-ID"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Aktivitas keagamaan terdiri dari dua kata yaitu aktivitas dan keagamaan. Aktivitas mempunyai arti kegiatan atau kesibukan. Secara lebih luas aktivitas dapat diartikan sebagai perbuatan atau kegiatan yang dilakukan oleh seseorang dalam kehidupan sehari-hari yang berupa ucapan, perbuatan ataupun kreatifitas di tengah lingkungannya</a:t>
            </a:r>
            <a:endParaRPr lang="id-ID"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keagamaan merupakan segala sesuatu yang mempunyai sifat yang ada dalam agama dan segala sesuatu yang berhubungan agama. Jadi aktivitas keagamaan adalah segala perbuatan atau kegiatan yang dilakukan seseorang atau individu yang berhubungan dengan agama. </a:t>
            </a:r>
          </a:p>
          <a:p>
            <a:endParaRPr lang="id-ID"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lvl="0"/>
            <a:r>
              <a:rPr lang="id-ID" dirty="0" smtClean="0"/>
              <a:t>b</a:t>
            </a:r>
            <a:r>
              <a:rPr lang="id-ID" dirty="0" smtClean="0"/>
              <a:t>. </a:t>
            </a:r>
            <a:r>
              <a:rPr lang="id-ID" b="1" dirty="0" smtClean="0"/>
              <a:t>Prilaku Keagamaan</a:t>
            </a:r>
            <a:endParaRPr lang="id-ID" dirty="0" smtClean="0"/>
          </a:p>
          <a:p>
            <a:r>
              <a:rPr lang="id-ID" dirty="0" smtClean="0"/>
              <a:t>Perilaku keagamaan adalah rangkaian perbuatan atau tindakan yang didasari oleh nilai-nilai agama Islam ataupun dalam proses melaksanakan aturan-aturan yang sudah ditentukan oleh agama,</a:t>
            </a:r>
            <a:endParaRPr lang="id-ID"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Prilaku keagamaan warga tidak terlihat baik dari segi prilaku ibadah keseharian maupun prilaku akhlak dengan lingkungan karena tidak melakukan interaksi sesama warga sekitar</a:t>
            </a:r>
            <a:endParaRPr lang="id-ID"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lvl="0"/>
            <a:r>
              <a:rPr lang="id-ID" dirty="0" smtClean="0"/>
              <a:t>c</a:t>
            </a:r>
            <a:r>
              <a:rPr lang="id-ID" dirty="0" smtClean="0"/>
              <a:t>. </a:t>
            </a:r>
            <a:r>
              <a:rPr lang="id-ID" b="1" dirty="0" smtClean="0"/>
              <a:t>Pemahaman Keagamaan</a:t>
            </a:r>
            <a:endParaRPr lang="id-ID" dirty="0" smtClean="0"/>
          </a:p>
          <a:p>
            <a:r>
              <a:rPr lang="id-ID" dirty="0" smtClean="0"/>
              <a:t>pemahaman agama itu dapat dilihat ketika mereka beriman, yaitu mengakui adanya Allah, Rasulullah, malaikat, kitab Allah, hari </a:t>
            </a:r>
          </a:p>
          <a:p>
            <a:pPr>
              <a:buNone/>
            </a:pPr>
            <a:r>
              <a:rPr lang="id-ID" dirty="0" smtClean="0"/>
              <a:t>    akhir</a:t>
            </a:r>
            <a:r>
              <a:rPr lang="id-ID" dirty="0" smtClean="0"/>
              <a:t>, dan qada’ dan qadhar. Selain itu ketika mereka dapat menerapkan lima rukun islam. Jika mereka dapat melakukan ketiga hal tersebut, mereka dapat dikatakan bahwa mereka dapat memahami tentang agama.</a:t>
            </a:r>
          </a:p>
          <a:p>
            <a:endParaRPr lang="id-ID"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Dari prilaku keagamaan dan aktifitas keagamaan tidak terlihat berarti warga tidak memahami tentang keyakinan yang dianut karena mereka hanya berorientasi pada kehidupan dunia, bagaimana mereka bisa menghidupi keluarga dan hidup nyaman dengan tercukupi kebutuhan hidup</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a:t>Namun dibalik icon tersebut masih ada di sudut sudut kota </a:t>
            </a:r>
            <a:r>
              <a:rPr lang="id-ID" sz="2400" dirty="0" smtClean="0"/>
              <a:t>Bandar </a:t>
            </a:r>
            <a:r>
              <a:rPr lang="id-ID" sz="2400" dirty="0"/>
              <a:t>lampung nampak kawasan kumuh dan kawasan padat dengan masyarakat pemulung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smtClean="0"/>
              <a:t>muncul </a:t>
            </a:r>
            <a:r>
              <a:rPr lang="id-ID" sz="2400" dirty="0"/>
              <a:t>permukiman kumuh di beberapa wilayah kota yang merupakan hal yang tidak dapat dihindari, yaitu tidak direncanakan oleh pemerintah tetapi tumbuh sebagai proses alamiah.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a:t>Kehidupan masyarakat di kawasan kumuh itu nampak berjalan seperti biasa hal nya masyarakat lain, ada aktifitas biasa dari pagi hingga malam hari. Namun apakah berjalan layaknya suatu masyarakat dan kehidupan sosial ataupun kehidupan beragama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a:t>Kawasan kumuh kampung pemulung ini berjumlah kurang lebih </a:t>
            </a:r>
            <a:r>
              <a:rPr lang="id-ID" sz="2400" dirty="0" smtClean="0"/>
              <a:t>52 </a:t>
            </a:r>
            <a:r>
              <a:rPr lang="id-ID" sz="2400" dirty="0"/>
              <a:t>KK terletak di kelurahan Gunung Sulah Kota Bandar </a:t>
            </a:r>
            <a:r>
              <a:rPr lang="id-ID" sz="2400" dirty="0" smtClean="0"/>
              <a:t>Lampung. Mayoritas warga pemulung dan sisanya pengamen, buruh bahkan ada yang pengemis</a:t>
            </a:r>
            <a:endParaRPr lang="id-ID"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400" dirty="0" smtClean="0"/>
              <a:t>Kampung pemulung ini dikenal oleh masyarakat sebagai kampung kumuh. Disekitar kawasan kampung pemulung ini terdapat kawasan elit dan menengah, sehingga untuk menginjakkan kaki mereka untuk bersilaturrahmi mereka tidak punya “nyali” atau keberanian karena melihat kondisi mereka begitu pula masyarakat sekitar kampung pemulung tidak ingin berkunjung bagi mereka tidak ada kepentingan. </a:t>
            </a:r>
            <a:endParaRPr lang="id-ID"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smtClean="0"/>
              <a:t>Pada dasarnya struktur manusia itu dalam segala tindakannya selalu membutuhkan sesama. Manusia itu pada dasarnya tidak hanya “koeksistensi” melainkan juga “kooperasi”. Korelasi ini harus pula mencerminkan keserasian, keselarsan dan keseimbangan hidup diantara dunia materi dan rohani. Antara dunia imanen dan transenden. Dan antara hak dan kewajiban</a:t>
            </a:r>
            <a:endParaRPr lang="id-ID"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1610</Words>
  <Application>Microsoft Office PowerPoint</Application>
  <PresentationFormat>On-screen Show (4:3)</PresentationFormat>
  <Paragraphs>56</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 KEHIDUPAN SOSIAL DAN KEAGAMAAN KAWASAN KUMUH KAMPUNG PEMULUNG KOTA BANDAR LAMPUNG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total.com</dc:creator>
  <cp:lastModifiedBy>total.com</cp:lastModifiedBy>
  <cp:revision>8</cp:revision>
  <dcterms:created xsi:type="dcterms:W3CDTF">2018-05-01T03:28:46Z</dcterms:created>
  <dcterms:modified xsi:type="dcterms:W3CDTF">2003-12-31T18:11:53Z</dcterms:modified>
</cp:coreProperties>
</file>